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4660" autoAdjust="0"/>
  </p:normalViewPr>
  <p:slideViewPr>
    <p:cSldViewPr snapToGrid="0">
      <p:cViewPr>
        <p:scale>
          <a:sx n="70" d="100"/>
          <a:sy n="70" d="100"/>
        </p:scale>
        <p:origin x="138" y="-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FEA1B-26B7-4A30-8F39-508F941AC1EE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F8FE93-9671-4F13-AFB3-23D40623127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079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6908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016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389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27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10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94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51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227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061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368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43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281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60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89E8C-9044-4214-B019-FADCB08162F8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CF218-6657-4468-907F-9B6A466FD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190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66844" y="142852"/>
            <a:ext cx="8893652" cy="6572296"/>
          </a:xfrm>
          <a:prstGeom prst="rect">
            <a:avLst/>
          </a:prstGeom>
          <a:noFill/>
          <a:ln w="1746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 w="76200" cmpd="sng">
                <a:solidFill>
                  <a:srgbClr val="000000"/>
                </a:solidFill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75520" y="1196752"/>
            <a:ext cx="1000132" cy="1631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0000" b="1" dirty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Rounded MT Bold" pitchFamily="34" charset="0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75520" y="3677012"/>
            <a:ext cx="1000132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0" b="1" dirty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Rounded MT Bold" pitchFamily="34" charset="0"/>
              </a:rPr>
              <a:t>2</a:t>
            </a:r>
          </a:p>
        </p:txBody>
      </p:sp>
      <p:pic>
        <p:nvPicPr>
          <p:cNvPr id="14338" name="Picture 2" descr="Magnifying Glass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00888" y="-26052463"/>
            <a:ext cx="2857500" cy="2838450"/>
          </a:xfrm>
          <a:prstGeom prst="rect">
            <a:avLst/>
          </a:prstGeom>
          <a:noFill/>
        </p:spPr>
      </p:pic>
      <p:pic>
        <p:nvPicPr>
          <p:cNvPr id="14340" name="Picture 4" descr="Magnifying Glass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00888" y="-26052463"/>
            <a:ext cx="2857500" cy="2838450"/>
          </a:xfrm>
          <a:prstGeom prst="rect">
            <a:avLst/>
          </a:prstGeom>
          <a:noFill/>
        </p:spPr>
      </p:pic>
      <p:pic>
        <p:nvPicPr>
          <p:cNvPr id="14342" name="Picture 6" descr="Magnifying Glass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00888" y="-26052463"/>
            <a:ext cx="2857500" cy="2838450"/>
          </a:xfrm>
          <a:prstGeom prst="rect">
            <a:avLst/>
          </a:prstGeom>
          <a:noFill/>
        </p:spPr>
      </p:pic>
      <p:pic>
        <p:nvPicPr>
          <p:cNvPr id="14344" name="Picture 8" descr="Magnifying Glass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00888" y="-26052463"/>
            <a:ext cx="2857500" cy="2838450"/>
          </a:xfrm>
          <a:prstGeom prst="rect">
            <a:avLst/>
          </a:prstGeom>
          <a:noFill/>
        </p:spPr>
      </p:pic>
      <p:sp>
        <p:nvSpPr>
          <p:cNvPr id="14346" name="AutoShape 10" descr="data:image/jpeg;base64,/9j/4AAQSkZJRgABAQAAAQABAAD/2wBDAAkGBwgHBgkIBwgKCgkLDRYPDQwMDRsUFRAWIB0iIiAdHx8kKDQsJCYxJx8fLT0tMTU3Ojo6Iys/RD84QzQ5Ojf/2wBDAQoKCg0MDRoPDxo3JR8lNzc3Nzc3Nzc3Nzc3Nzc3Nzc3Nzc3Nzc3Nzc3Nzc3Nzc3Nzc3Nzc3Nzc3Nzc3Nzc3Nzf/wAARCAChAKIDASIAAhEBAxEB/8QAGwABAAMBAQEBAAAAAAAAAAAAAAQFBgcBAgP/xAA/EAABAwMCBAIGBwYFBQAAAAABAAIDBAURMUEGEiFRFGEHEyJCcYEVIzJSkaGiQ1NicoKxJTZEY9F0krLB4f/EABkBAQEBAQEBAAAAAAAAAAAAAAADAgQFAf/EAB4RAQEBAAIDAQEBAAAAAAAAAAABAgMRBBIxE1Ei/9oADAMBAAIRAxEAPwDuKZQqp4jv1LYKJs9Q1800r/V09NEMyTv2a0fmSegHUoJtfXUlupJauuqI6enibzPlldytaPisdXca1tYx7rDQsgpWg5uF0zHHju2Po5w/m5QVmrtW1NRXwzXhrblenH1lJbY3fUUQ05j06Y3kcCT15QM4UiCyGtlFVxBMK6cO5mw9RBEduVnvEd3ZPwW84uk+Tlzj6hyXaqu7yGXO+Xkn7Qt2KWmb/WOXp8HEr4fw1W1p9uxWkM719dNO/wCeGkH8VsIgAGgDAA6AKSxb/ORD99X4xjeDrjEzFJBZYif3E1VTkfBzD/6UmGHjm0N5qSWafl0ibWNq43DzErWP/V81s49lJYs3MbzyVkbd6U4KWrZQ8WUMtsnccCf1TxGfi1w5m79RzN/iXQ6eeGogZPTyskheOZj2OBa4dwQqqroKS5UjqS4U0NTTv+1HKwOBWTj4YuvBlT4vgt76m1kl1TZZ5Scjd0Lz1DvInqsWdLTXbo6KusV6or9bo663yF0TiWua4cr4nDoWPb7rgdQrFfGhERAREQEREBERAREQR7hWU9voZ6ysmbDTwML5JHHo0BcnuN1q5qtt2ngLrzcAY7dRy6UcHQ5cBps5x3JDc6LTce1jKy40dlc8MpYG/SFe4nA5GE+rYfIuBd8I1l7Nz10816qWuEtX0hY/9jCPst8iftHzONlvGfapc3LOPPabZ7cy3xuPO6aomPPUVD/tyv7ny7DQDorZmgUdikR6Lq66ebL7XupMaks0UaNSWaLFVykxqSxRo1JYp1fKRGpMeqjRqTHqsVbLI8W0tVw3VO4ssNO+Utx9LUUZwKmEftANPWN77jIK1lpuNLdrdBX0EzZqaoYHxyNPQj/nYjYqSWhzHNcA5pGCDuFzPguV/B/G9x4PncRbKl3ibYSejC7JLB8cP/7D3WFXT0Xg0XqAiIgIiICIiAiIg4zxJUOuM90Idl11ungWu+7TwjD/APwePi5WsYAwAMAdAOyzdtm8XUWNw6MNDUVhHd8krRn9TlpY9V1cE6z283y9d7k/iSxSI1HjUiPRUqOUmNSWaKNGpLNFOrZSY1JYo0aksU6vlIjUmPVRo1Jj1WKtlIbouc+lmllgqbNdqIHxUUjmMx7z2N9cwfMxOb/V2K6M3RZb0kD/AAKkfnHJc6TJxnoZmtP5OKwq0VtrIrhb6atp3B0NRE2VhByCHDI/upKyvozlL+DKKF2T4V8tKM/dikcxv6WhapAREQEREBERAREQcJszWw3Gjp89Yra+HHYx1DmOH44/BaZipbxTi1cey07/AGRJPMYgN2TgSj9ccn5q5jXXw3/Ly/KnXL2lRqRHoo8akR6LdTykxqSzRRo1JZop1bKTGpLFGjUlinV8pEakx6qNGpMeqxVspDdFlvSL7dnoYQRzS3SkABOobK15/JpPyWpbosPx1VxyXy2Uzj9Vb4pbjMSejcNLGZ+Tnn5LCqb6MzzcNyvHRrrhVlvw9c4f3BWtWe9H9JJScHWtk7S2aWHxErSNHyEyOHyLiPktCgIiICIiAiIgIiIOZemi1zst9NxHQxl01A5rZwP3fMHB3ycOv8LnKNQVMVZTQ1NO4OilYHtI7ELqFTBFU08kE7GyRSNLXscMhwIwQVx2C1z8GXx9gqGuNqqHOktdQTkdTl0Tj94ZJHcK3Drq9VyeVxXefafY0MakR6KOxSI9F0VxZSY1JZoo0aks0U6tlJjUlijRqSxTq+UiNSY9VGjUmPULFWy/SWWOCGSWZ4ZGxpc97jgNAGSSuSzOl4jqOYtc2o4kqWsDCOsNAzXPbLOY/wA0uFacf8QG41LLFQM9dSMfmucHdJuX9i3GozjmPQe7nqcT/R76uuudxuVVLB9IRtbTx0sbw400Oufi89T8ANlhVu42tYxrGANa0YAGwX0vBovUBERAREQEREBERAVbf7LRX63SUFxiL4ne01zTh0bho5p2cNirJEHIaqrquFq6O28Tu+rkdy0t15eWKfsHn3H99jjKv4sOALSCDuCtndLZR3ailorlTRVNNKMPjkbkf/D5rmNfwBxBwzI+fg64OqqDX6NqvbLPJhJAP4t+arnlvyuXfjS3vLSRqSzRYmn4wqqedtJc7PJHUkkCNkgje7GuI5eUn+kuVzHxTRDpJSXSPzNBIR+IBC37ypflufY00aksWXbxZRk4hoLvM7YMt8gB+ZAC/KfiW7uaTBaIbdHvPc6poLR35GZ/NwWLqK5xr+NkZY4YXzTPbHGwEue9wa1oG5J6BYniXiurudumbw9K+lt4H1t1c3BkBOMQg7desh6dsnSoxLf5WOIquKJwR6uOKP1FBH55OWHHcl57DZbC18GPqZWVXFE0VW5hDoqCJpFNCRuQesjvM9B0wAp2ujOemBp2l0jKGBzoiWNfUyg+0xp0jafvEb7a6nK1tJRwshpza+SiqaXPh5mtzjOrXj3mu94HruCCARE4t4WNimlu1qa99A/BqYclzoMADnBPUswACNtdM4j2yvBDCHZz5r406DY7xHc2PilYIK6DAqKYuyWZ0cDuw4OHeRHQggW2VhMGqfDU0s/h6+DPqZwMjB1Y4e8w46j4EYIBWlsV5Zc2yRSx+Hr6cDxNMXZLM5w5p95hwcO8iOhBAC2ReA5XqAiIgIiICIiAiIgLzAXqII1fb6K4wmC4UkFVCdY54w9p+RVDNwHw68EQ0UlIDtR1EkA/BrgFp0QZIej6zZ9upvDwNn3Scj8OZTKbgnhqB7ZTZ6aeVpyJKpvrnA9wX5wtCiD5YxsbQ1jQ1oGAGjAC+kRB8uaC0gjIOu65dxdw8/huodcqBmbM8/Wxt/0Z7j/bP6f5fs9TXxLG2VjmPaHNcMFrhkEdig5fba/TrsrtzPGGGop5vD10GfUVAGeUHGWuHvMdgZb8D0IBFFxPYH8L1PiaQOdZ5XdN/CuOjT/Adjtpphftba44HVBuLHePpBr4KmMU1whA9fT82ddHsPvMPXB+RwQQrdY0sbXiF7ZXQVcJJgqWD2oydQe7Tu3f44Iu7NdjVvdR10bYLhE3mfGPsyN/eMO7c/MHodshbovAcr1AREQEREBERAREQEREBERAREQEREH5VEENTDJDURslikaWPY8Za5p1BHZcqv8AZZuF61hjL5LTO/lglJyYHbRvPbZrt8YPXHN1pfhW0sFdSy0tXCyaCZpZJG8ZDmnUIOdW2u6tyVeujhuUMYfI+KeJ3PBURdJIXd2n8iD0I6FZO82ip4Xr2RPc+W3zOxSzu6kf7bz94bH3h5qzt1bpg5Qa6zXaWSb6OujY4ri1nMCzIjqGD9pHnbu3OWk7ggm5ByFliyC5U7YZy5ha4PiljOHxPGjmnY9T8RkHOVYWq6TeIFuuoayt5S6KVnRlS0bt7OG7dtRkdUF0i8yF6gIiICIiAiIgIiICIiAiIgIiICIiCLcqCmudFLR10TZaeVvK9h3/AOD5rl1xoKvhu5toqxzpYZSfCVOOkjR7ruzwNtx1G+OtqFeLXR3i3y0NfF6yGTBxoWkHIcDsQcEFBh7dXfZGcLQFtPc6Xw9VzcuQ5j2O5XxuGjmu2I7rDVlJWWC4+AryX5y6nqQMNmb37cw3Hz0Ku7bX6ZKDU2y4zRVTbbdXA1RaTBUAYZVNG4Gzxu35jppcg5WfxT3KlNPVAlpcHNc08rmOGjmnYjuv3tdwqIZxbLq5pqw0mGoDeVlW0bgbPHvN+Y6aBdIvBnCIPUREBERAREQEREBERAREQEREBERBXX6z0t8t7qOsa7lJ5mSMOHxPGjmnYj8+oOQVzCSKss1wdbrmGido5mSsBDJ2ac7c6eYycHv0J7AqjiOx01+ofDzuMcrDzQVDR7UL+47juNCOiDK2y4YwC5X8op7pRGCocWNGHsmDsOicNHtOxC5+ZZ7TVy0V35IJ4BzSZdhjmbPaTq0/l1B0Wms1BVcQsaahkkFmz7QcC19YPu41Eff72mmoQ28X8XhoFNw6K6HH1dW3LRO3Z4G3MOuPNF0ZoDWgAYAGABsiD6REQEREBERAREQEREBERAREQEREBeHVEQcy9K/+YuFf+pd/cLpfb4IiANEREH//2Q=="/>
          <p:cNvSpPr>
            <a:spLocks noChangeAspect="1" noChangeArrowheads="1"/>
          </p:cNvSpPr>
          <p:nvPr/>
        </p:nvSpPr>
        <p:spPr bwMode="auto">
          <a:xfrm>
            <a:off x="158750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348" name="AutoShape 12" descr="data:image/jpeg;base64,/9j/4AAQSkZJRgABAQAAAQABAAD/2wBDAAkGBwgHBgkIBwgKCgkLDRYPDQwMDRsUFRAWIB0iIiAdHx8kKDQsJCYxJx8fLT0tMTU3Ojo6Iys/RD84QzQ5Ojf/2wBDAQoKCg0MDRoPDxo3JR8lNzc3Nzc3Nzc3Nzc3Nzc3Nzc3Nzc3Nzc3Nzc3Nzc3Nzc3Nzc3Nzc3Nzc3Nzc3Nzc3Nzf/wAARCAChAKIDASIAAhEBAxEB/8QAGwABAAMBAQEBAAAAAAAAAAAAAAQFBgcBAgP/xAA/EAABAwMCBAIGBwYFBQAAAAABAAIDBAURMUEGEiFRFGEHEyJCcYEVIzJSkaGiQ1NicoKxJTZEY9F0krLB4f/EABkBAQEBAQEBAAAAAAAAAAAAAAADAgQFAf/EAB4RAQEBAAIDAQEBAAAAAAAAAAABAgMRBBIxE1Ei/9oADAMBAAIRAxEAPwDuKZQqp4jv1LYKJs9Q1800r/V09NEMyTv2a0fmSegHUoJtfXUlupJauuqI6enibzPlldytaPisdXca1tYx7rDQsgpWg5uF0zHHju2Po5w/m5QVmrtW1NRXwzXhrblenH1lJbY3fUUQ05j06Y3kcCT15QM4UiCyGtlFVxBMK6cO5mw9RBEduVnvEd3ZPwW84uk+Tlzj6hyXaqu7yGXO+Xkn7Qt2KWmb/WOXp8HEr4fw1W1p9uxWkM719dNO/wCeGkH8VsIgAGgDAA6AKSxb/ORD99X4xjeDrjEzFJBZYif3E1VTkfBzD/6UmGHjm0N5qSWafl0ibWNq43DzErWP/V81s49lJYs3MbzyVkbd6U4KWrZQ8WUMtsnccCf1TxGfi1w5m79RzN/iXQ6eeGogZPTyskheOZj2OBa4dwQqqroKS5UjqS4U0NTTv+1HKwOBWTj4YuvBlT4vgt76m1kl1TZZ5Scjd0Lz1DvInqsWdLTXbo6KusV6or9bo663yF0TiWua4cr4nDoWPb7rgdQrFfGhERAREQEREBERAREQR7hWU9voZ6ysmbDTwML5JHHo0BcnuN1q5qtt2ngLrzcAY7dRy6UcHQ5cBps5x3JDc6LTce1jKy40dlc8MpYG/SFe4nA5GE+rYfIuBd8I1l7Nz10816qWuEtX0hY/9jCPst8iftHzONlvGfapc3LOPPabZ7cy3xuPO6aomPPUVD/tyv7ny7DQDorZmgUdikR6Lq66ebL7XupMaks0UaNSWaLFVykxqSxRo1JYp1fKRGpMeqjRqTHqsVbLI8W0tVw3VO4ssNO+Utx9LUUZwKmEftANPWN77jIK1lpuNLdrdBX0EzZqaoYHxyNPQj/nYjYqSWhzHNcA5pGCDuFzPguV/B/G9x4PncRbKl3ibYSejC7JLB8cP/7D3WFXT0Xg0XqAiIgIiICIiAiIg4zxJUOuM90Idl11ungWu+7TwjD/APwePi5WsYAwAMAdAOyzdtm8XUWNw6MNDUVhHd8krRn9TlpY9V1cE6z283y9d7k/iSxSI1HjUiPRUqOUmNSWaKNGpLNFOrZSY1JYo0aksU6vlIjUmPVRo1Jj1WKtlIbouc+lmllgqbNdqIHxUUjmMx7z2N9cwfMxOb/V2K6M3RZb0kD/AAKkfnHJc6TJxnoZmtP5OKwq0VtrIrhb6atp3B0NRE2VhByCHDI/upKyvozlL+DKKF2T4V8tKM/dikcxv6WhapAREQEREBERAREQcJszWw3Gjp89Yra+HHYx1DmOH44/BaZipbxTi1cey07/AGRJPMYgN2TgSj9ccn5q5jXXw3/Ly/KnXL2lRqRHoo8akR6LdTykxqSzRRo1JZop1bKTGpLFGjUlinV8pEakx6qNGpMeqxVspDdFlvSL7dnoYQRzS3SkABOobK15/JpPyWpbosPx1VxyXy2Uzj9Vb4pbjMSejcNLGZ+Tnn5LCqb6MzzcNyvHRrrhVlvw9c4f3BWtWe9H9JJScHWtk7S2aWHxErSNHyEyOHyLiPktCgIiICIiAiIgIiIOZemi1zst9NxHQxl01A5rZwP3fMHB3ycOv8LnKNQVMVZTQ1NO4OilYHtI7ELqFTBFU08kE7GyRSNLXscMhwIwQVx2C1z8GXx9gqGuNqqHOktdQTkdTl0Tj94ZJHcK3Drq9VyeVxXefafY0MakR6KOxSI9F0VxZSY1JZoo0aks0U6tlJjUlijRqSxTq+UiNSY9VGjUmPULFWy/SWWOCGSWZ4ZGxpc97jgNAGSSuSzOl4jqOYtc2o4kqWsDCOsNAzXPbLOY/wA0uFacf8QG41LLFQM9dSMfmucHdJuX9i3GozjmPQe7nqcT/R76uuudxuVVLB9IRtbTx0sbw400Oufi89T8ANlhVu42tYxrGANa0YAGwX0vBovUBERAREQEREBERAVbf7LRX63SUFxiL4ne01zTh0bho5p2cNirJEHIaqrquFq6O28Tu+rkdy0t15eWKfsHn3H99jjKv4sOALSCDuCtndLZR3ailorlTRVNNKMPjkbkf/D5rmNfwBxBwzI+fg64OqqDX6NqvbLPJhJAP4t+arnlvyuXfjS3vLSRqSzRYmn4wqqedtJc7PJHUkkCNkgje7GuI5eUn+kuVzHxTRDpJSXSPzNBIR+IBC37ypflufY00aksWXbxZRk4hoLvM7YMt8gB+ZAC/KfiW7uaTBaIbdHvPc6poLR35GZ/NwWLqK5xr+NkZY4YXzTPbHGwEue9wa1oG5J6BYniXiurudumbw9K+lt4H1t1c3BkBOMQg7desh6dsnSoxLf5WOIquKJwR6uOKP1FBH55OWHHcl57DZbC18GPqZWVXFE0VW5hDoqCJpFNCRuQesjvM9B0wAp2ujOemBp2l0jKGBzoiWNfUyg+0xp0jafvEb7a6nK1tJRwshpza+SiqaXPh5mtzjOrXj3mu94HruCCARE4t4WNimlu1qa99A/BqYclzoMADnBPUswACNtdM4j2yvBDCHZz5r406DY7xHc2PilYIK6DAqKYuyWZ0cDuw4OHeRHQggW2VhMGqfDU0s/h6+DPqZwMjB1Y4e8w46j4EYIBWlsV5Zc2yRSx+Hr6cDxNMXZLM5w5p95hwcO8iOhBAC2ReA5XqAiIgIiICIiAiIgLzAXqII1fb6K4wmC4UkFVCdY54w9p+RVDNwHw68EQ0UlIDtR1EkA/BrgFp0QZIej6zZ9upvDwNn3Scj8OZTKbgnhqB7ZTZ6aeVpyJKpvrnA9wX5wtCiD5YxsbQ1jQ1oGAGjAC+kRB8uaC0gjIOu65dxdw8/huodcqBmbM8/Wxt/0Z7j/bP6f5fs9TXxLG2VjmPaHNcMFrhkEdig5fba/TrsrtzPGGGop5vD10GfUVAGeUHGWuHvMdgZb8D0IBFFxPYH8L1PiaQOdZ5XdN/CuOjT/Adjtpphftba44HVBuLHePpBr4KmMU1whA9fT82ddHsPvMPXB+RwQQrdY0sbXiF7ZXQVcJJgqWD2oydQe7Tu3f44Iu7NdjVvdR10bYLhE3mfGPsyN/eMO7c/MHodshbovAcr1AREQEREBERAREQEREBERAREQEREH5VEENTDJDURslikaWPY8Za5p1BHZcqv8AZZuF61hjL5LTO/lglJyYHbRvPbZrt8YPXHN1pfhW0sFdSy0tXCyaCZpZJG8ZDmnUIOdW2u6tyVeujhuUMYfI+KeJ3PBURdJIXd2n8iD0I6FZO82ip4Xr2RPc+W3zOxSzu6kf7bz94bH3h5qzt1bpg5Qa6zXaWSb6OujY4ri1nMCzIjqGD9pHnbu3OWk7ggm5ByFliyC5U7YZy5ha4PiljOHxPGjmnY9T8RkHOVYWq6TeIFuuoayt5S6KVnRlS0bt7OG7dtRkdUF0i8yF6gIiICIiAiIgIiICIiAiIgIiICIiCLcqCmudFLR10TZaeVvK9h3/AOD5rl1xoKvhu5toqxzpYZSfCVOOkjR7ruzwNtx1G+OtqFeLXR3i3y0NfF6yGTBxoWkHIcDsQcEFBh7dXfZGcLQFtPc6Xw9VzcuQ5j2O5XxuGjmu2I7rDVlJWWC4+AryX5y6nqQMNmb37cw3Hz0Ku7bX6ZKDU2y4zRVTbbdXA1RaTBUAYZVNG4Gzxu35jppcg5WfxT3KlNPVAlpcHNc08rmOGjmnYjuv3tdwqIZxbLq5pqw0mGoDeVlW0bgbPHvN+Y6aBdIvBnCIPUREBERAREQEREBERAREQEREBERBXX6z0t8t7qOsa7lJ5mSMOHxPGjmnYj8+oOQVzCSKss1wdbrmGido5mSsBDJ2ac7c6eYycHv0J7AqjiOx01+ofDzuMcrDzQVDR7UL+47juNCOiDK2y4YwC5X8op7pRGCocWNGHsmDsOicNHtOxC5+ZZ7TVy0V35IJ4BzSZdhjmbPaTq0/l1B0Wms1BVcQsaahkkFmz7QcC19YPu41Eff72mmoQ28X8XhoFNw6K6HH1dW3LRO3Z4G3MOuPNF0ZoDWgAYAGABsiD6REQEREBERAREQEREBERAREQEREBeHVEQcy9K/+YuFf+pd/cLpfb4IiANEREH//2Q=="/>
          <p:cNvSpPr>
            <a:spLocks noChangeAspect="1" noChangeArrowheads="1"/>
          </p:cNvSpPr>
          <p:nvPr/>
        </p:nvSpPr>
        <p:spPr bwMode="auto">
          <a:xfrm>
            <a:off x="158750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1872723" y="824975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u="sng" dirty="0">
                <a:solidFill>
                  <a:srgbClr val="00B0F0"/>
                </a:solidFill>
                <a:latin typeface="Letterjoin-Air Plus 40" panose="02000805000000020003" pitchFamily="50" charset="0"/>
              </a:rPr>
              <a:t>How to get  to your Home Learning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82559" y="272922"/>
            <a:ext cx="596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u="sng" dirty="0">
                <a:solidFill>
                  <a:srgbClr val="00B0F0"/>
                </a:solidFill>
              </a:rPr>
              <a:t>For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9390" y="1944184"/>
            <a:ext cx="5630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Comic Sans MS" panose="030F0702030302020204" pitchFamily="66" charset="0"/>
              </a:rPr>
              <a:t>www.padlet.com/nrichardson3/flipped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3889" y="4122945"/>
            <a:ext cx="1432020" cy="141798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771524" y="4431826"/>
            <a:ext cx="53623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Scan the QR code on your mobile or tablet </a:t>
            </a:r>
            <a:endParaRPr lang="en-US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66844" y="142852"/>
            <a:ext cx="8893652" cy="6572296"/>
          </a:xfrm>
          <a:prstGeom prst="rect">
            <a:avLst/>
          </a:prstGeom>
          <a:noFill/>
          <a:ln w="1746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 w="76200" cmpd="sng">
                <a:solidFill>
                  <a:srgbClr val="000000"/>
                </a:solidFill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75520" y="1196752"/>
            <a:ext cx="1000132" cy="1631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0000" b="1" dirty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Rounded MT Bold" pitchFamily="34" charset="0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69925" y="2355723"/>
            <a:ext cx="980499" cy="16454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0" b="1" dirty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Rounded MT Bold" pitchFamily="34" charset="0"/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81864" y="1763798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Letterjoin-Air Plus 40" panose="02000805000000020003" pitchFamily="50" charset="0"/>
                <a:cs typeface="Arial" pitchFamily="34" charset="0"/>
              </a:rPr>
              <a:t>First think        about what equipment you need to draw?</a:t>
            </a:r>
            <a:endParaRPr lang="en-GB" sz="2800" dirty="0">
              <a:latin typeface="Letterjoin-Air Plus 40" panose="02000805000000020003" pitchFamily="50" charset="0"/>
              <a:cs typeface="Arial" pitchFamily="34" charset="0"/>
            </a:endParaRPr>
          </a:p>
        </p:txBody>
      </p:sp>
      <p:pic>
        <p:nvPicPr>
          <p:cNvPr id="14338" name="Picture 2" descr="Magnifying Glass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00888" y="-26052463"/>
            <a:ext cx="2857500" cy="2838450"/>
          </a:xfrm>
          <a:prstGeom prst="rect">
            <a:avLst/>
          </a:prstGeom>
          <a:noFill/>
        </p:spPr>
      </p:pic>
      <p:pic>
        <p:nvPicPr>
          <p:cNvPr id="14340" name="Picture 4" descr="Magnifying Glass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00888" y="-26052463"/>
            <a:ext cx="2857500" cy="2838450"/>
          </a:xfrm>
          <a:prstGeom prst="rect">
            <a:avLst/>
          </a:prstGeom>
          <a:noFill/>
        </p:spPr>
      </p:pic>
      <p:pic>
        <p:nvPicPr>
          <p:cNvPr id="14342" name="Picture 6" descr="Magnifying Glass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00888" y="-26052463"/>
            <a:ext cx="2857500" cy="2838450"/>
          </a:xfrm>
          <a:prstGeom prst="rect">
            <a:avLst/>
          </a:prstGeom>
          <a:noFill/>
        </p:spPr>
      </p:pic>
      <p:pic>
        <p:nvPicPr>
          <p:cNvPr id="14344" name="Picture 8" descr="Magnifying Glass Clip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00888" y="-26052463"/>
            <a:ext cx="2857500" cy="2838450"/>
          </a:xfrm>
          <a:prstGeom prst="rect">
            <a:avLst/>
          </a:prstGeom>
          <a:noFill/>
        </p:spPr>
      </p:pic>
      <p:sp>
        <p:nvSpPr>
          <p:cNvPr id="14346" name="AutoShape 10" descr="data:image/jpeg;base64,/9j/4AAQSkZJRgABAQAAAQABAAD/2wBDAAkGBwgHBgkIBwgKCgkLDRYPDQwMDRsUFRAWIB0iIiAdHx8kKDQsJCYxJx8fLT0tMTU3Ojo6Iys/RD84QzQ5Ojf/2wBDAQoKCg0MDRoPDxo3JR8lNzc3Nzc3Nzc3Nzc3Nzc3Nzc3Nzc3Nzc3Nzc3Nzc3Nzc3Nzc3Nzc3Nzc3Nzc3Nzc3Nzf/wAARCAChAKIDASIAAhEBAxEB/8QAGwABAAMBAQEBAAAAAAAAAAAAAAQFBgcBAgP/xAA/EAABAwMCBAIGBwYFBQAAAAABAAIDBAURMUEGEiFRFGEHEyJCcYEVIzJSkaGiQ1NicoKxJTZEY9F0krLB4f/EABkBAQEBAQEBAAAAAAAAAAAAAAADAgQFAf/EAB4RAQEBAAIDAQEBAAAAAAAAAAABAgMRBBIxE1Ei/9oADAMBAAIRAxEAPwDuKZQqp4jv1LYKJs9Q1800r/V09NEMyTv2a0fmSegHUoJtfXUlupJauuqI6enibzPlldytaPisdXca1tYx7rDQsgpWg5uF0zHHju2Po5w/m5QVmrtW1NRXwzXhrblenH1lJbY3fUUQ05j06Y3kcCT15QM4UiCyGtlFVxBMK6cO5mw9RBEduVnvEd3ZPwW84uk+Tlzj6hyXaqu7yGXO+Xkn7Qt2KWmb/WOXp8HEr4fw1W1p9uxWkM719dNO/wCeGkH8VsIgAGgDAA6AKSxb/ORD99X4xjeDrjEzFJBZYif3E1VTkfBzD/6UmGHjm0N5qSWafl0ibWNq43DzErWP/V81s49lJYs3MbzyVkbd6U4KWrZQ8WUMtsnccCf1TxGfi1w5m79RzN/iXQ6eeGogZPTyskheOZj2OBa4dwQqqroKS5UjqS4U0NTTv+1HKwOBWTj4YuvBlT4vgt76m1kl1TZZ5Scjd0Lz1DvInqsWdLTXbo6KusV6or9bo663yF0TiWua4cr4nDoWPb7rgdQrFfGhERAREQEREBERAREQR7hWU9voZ6ysmbDTwML5JHHo0BcnuN1q5qtt2ngLrzcAY7dRy6UcHQ5cBps5x3JDc6LTce1jKy40dlc8MpYG/SFe4nA5GE+rYfIuBd8I1l7Nz10816qWuEtX0hY/9jCPst8iftHzONlvGfapc3LOPPabZ7cy3xuPO6aomPPUVD/tyv7ny7DQDorZmgUdikR6Lq66ebL7XupMaks0UaNSWaLFVykxqSxRo1JYp1fKRGpMeqjRqTHqsVbLI8W0tVw3VO4ssNO+Utx9LUUZwKmEftANPWN77jIK1lpuNLdrdBX0EzZqaoYHxyNPQj/nYjYqSWhzHNcA5pGCDuFzPguV/B/G9x4PncRbKl3ibYSejC7JLB8cP/7D3WFXT0Xg0XqAiIgIiICIiAiIg4zxJUOuM90Idl11ungWu+7TwjD/APwePi5WsYAwAMAdAOyzdtm8XUWNw6MNDUVhHd8krRn9TlpY9V1cE6z283y9d7k/iSxSI1HjUiPRUqOUmNSWaKNGpLNFOrZSY1JYo0aksU6vlIjUmPVRo1Jj1WKtlIbouc+lmllgqbNdqIHxUUjmMx7z2N9cwfMxOb/V2K6M3RZb0kD/AAKkfnHJc6TJxnoZmtP5OKwq0VtrIrhb6atp3B0NRE2VhByCHDI/upKyvozlL+DKKF2T4V8tKM/dikcxv6WhapAREQEREBERAREQcJszWw3Gjp89Yra+HHYx1DmOH44/BaZipbxTi1cey07/AGRJPMYgN2TgSj9ccn5q5jXXw3/Ly/KnXL2lRqRHoo8akR6LdTykxqSzRRo1JZop1bKTGpLFGjUlinV8pEakx6qNGpMeqxVspDdFlvSL7dnoYQRzS3SkABOobK15/JpPyWpbosPx1VxyXy2Uzj9Vb4pbjMSejcNLGZ+Tnn5LCqb6MzzcNyvHRrrhVlvw9c4f3BWtWe9H9JJScHWtk7S2aWHxErSNHyEyOHyLiPktCgIiICIiAiIgIiIOZemi1zst9NxHQxl01A5rZwP3fMHB3ycOv8LnKNQVMVZTQ1NO4OilYHtI7ELqFTBFU08kE7GyRSNLXscMhwIwQVx2C1z8GXx9gqGuNqqHOktdQTkdTl0Tj94ZJHcK3Drq9VyeVxXefafY0MakR6KOxSI9F0VxZSY1JZoo0aks0U6tlJjUlijRqSxTq+UiNSY9VGjUmPULFWy/SWWOCGSWZ4ZGxpc97jgNAGSSuSzOl4jqOYtc2o4kqWsDCOsNAzXPbLOY/wA0uFacf8QG41LLFQM9dSMfmucHdJuX9i3GozjmPQe7nqcT/R76uuudxuVVLB9IRtbTx0sbw400Oufi89T8ANlhVu42tYxrGANa0YAGwX0vBovUBERAREQEREBERAVbf7LRX63SUFxiL4ne01zTh0bho5p2cNirJEHIaqrquFq6O28Tu+rkdy0t15eWKfsHn3H99jjKv4sOALSCDuCtndLZR3ailorlTRVNNKMPjkbkf/D5rmNfwBxBwzI+fg64OqqDX6NqvbLPJhJAP4t+arnlvyuXfjS3vLSRqSzRYmn4wqqedtJc7PJHUkkCNkgje7GuI5eUn+kuVzHxTRDpJSXSPzNBIR+IBC37ypflufY00aksWXbxZRk4hoLvM7YMt8gB+ZAC/KfiW7uaTBaIbdHvPc6poLR35GZ/NwWLqK5xr+NkZY4YXzTPbHGwEue9wa1oG5J6BYniXiurudumbw9K+lt4H1t1c3BkBOMQg7desh6dsnSoxLf5WOIquKJwR6uOKP1FBH55OWHHcl57DZbC18GPqZWVXFE0VW5hDoqCJpFNCRuQesjvM9B0wAp2ujOemBp2l0jKGBzoiWNfUyg+0xp0jafvEb7a6nK1tJRwshpza+SiqaXPh5mtzjOrXj3mu94HruCCARE4t4WNimlu1qa99A/BqYclzoMADnBPUswACNtdM4j2yvBDCHZz5r406DY7xHc2PilYIK6DAqKYuyWZ0cDuw4OHeRHQggW2VhMGqfDU0s/h6+DPqZwMjB1Y4e8w46j4EYIBWlsV5Zc2yRSx+Hr6cDxNMXZLM5w5p95hwcO8iOhBAC2ReA5XqAiIgIiICIiAiIgLzAXqII1fb6K4wmC4UkFVCdY54w9p+RVDNwHw68EQ0UlIDtR1EkA/BrgFp0QZIej6zZ9upvDwNn3Scj8OZTKbgnhqB7ZTZ6aeVpyJKpvrnA9wX5wtCiD5YxsbQ1jQ1oGAGjAC+kRB8uaC0gjIOu65dxdw8/huodcqBmbM8/Wxt/0Z7j/bP6f5fs9TXxLG2VjmPaHNcMFrhkEdig5fba/TrsrtzPGGGop5vD10GfUVAGeUHGWuHvMdgZb8D0IBFFxPYH8L1PiaQOdZ5XdN/CuOjT/Adjtpphftba44HVBuLHePpBr4KmMU1whA9fT82ddHsPvMPXB+RwQQrdY0sbXiF7ZXQVcJJgqWD2oydQe7Tu3f44Iu7NdjVvdR10bYLhE3mfGPsyN/eMO7c/MHodshbovAcr1AREQEREBERAREQEREBERAREQEREH5VEENTDJDURslikaWPY8Za5p1BHZcqv8AZZuF61hjL5LTO/lglJyYHbRvPbZrt8YPXHN1pfhW0sFdSy0tXCyaCZpZJG8ZDmnUIOdW2u6tyVeujhuUMYfI+KeJ3PBURdJIXd2n8iD0I6FZO82ip4Xr2RPc+W3zOxSzu6kf7bz94bH3h5qzt1bpg5Qa6zXaWSb6OujY4ri1nMCzIjqGD9pHnbu3OWk7ggm5ByFliyC5U7YZy5ha4PiljOHxPGjmnY9T8RkHOVYWq6TeIFuuoayt5S6KVnRlS0bt7OG7dtRkdUF0i8yF6gIiICIiAiIgIiICIiAiIgIiICIiCLcqCmudFLR10TZaeVvK9h3/AOD5rl1xoKvhu5toqxzpYZSfCVOOkjR7ruzwNtx1G+OtqFeLXR3i3y0NfF6yGTBxoWkHIcDsQcEFBh7dXfZGcLQFtPc6Xw9VzcuQ5j2O5XxuGjmu2I7rDVlJWWC4+AryX5y6nqQMNmb37cw3Hz0Ku7bX6ZKDU2y4zRVTbbdXA1RaTBUAYZVNG4Gzxu35jppcg5WfxT3KlNPVAlpcHNc08rmOGjmnYjuv3tdwqIZxbLq5pqw0mGoDeVlW0bgbPHvN+Y6aBdIvBnCIPUREBERAREQEREBERAREQEREBERBXX6z0t8t7qOsa7lJ5mSMOHxPGjmnYj8+oOQVzCSKss1wdbrmGido5mSsBDJ2ac7c6eYycHv0J7AqjiOx01+ofDzuMcrDzQVDR7UL+47juNCOiDK2y4YwC5X8op7pRGCocWNGHsmDsOicNHtOxC5+ZZ7TVy0V35IJ4BzSZdhjmbPaTq0/l1B0Wms1BVcQsaahkkFmz7QcC19YPu41Eff72mmoQ28X8XhoFNw6K6HH1dW3LRO3Z4G3MOuPNF0ZoDWgAYAGABsiD6REQEREBERAREQEREBERAREQEREBeHVEQcy9K/+YuFf+pd/cLpfb4IiANEREH//2Q=="/>
          <p:cNvSpPr>
            <a:spLocks noChangeAspect="1" noChangeArrowheads="1"/>
          </p:cNvSpPr>
          <p:nvPr/>
        </p:nvSpPr>
        <p:spPr bwMode="auto">
          <a:xfrm>
            <a:off x="158750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348" name="AutoShape 12" descr="data:image/jpeg;base64,/9j/4AAQSkZJRgABAQAAAQABAAD/2wBDAAkGBwgHBgkIBwgKCgkLDRYPDQwMDRsUFRAWIB0iIiAdHx8kKDQsJCYxJx8fLT0tMTU3Ojo6Iys/RD84QzQ5Ojf/2wBDAQoKCg0MDRoPDxo3JR8lNzc3Nzc3Nzc3Nzc3Nzc3Nzc3Nzc3Nzc3Nzc3Nzc3Nzc3Nzc3Nzc3Nzc3Nzc3Nzc3Nzf/wAARCAChAKIDASIAAhEBAxEB/8QAGwABAAMBAQEBAAAAAAAAAAAAAAQFBgcBAgP/xAA/EAABAwMCBAIGBwYFBQAAAAABAAIDBAURMUEGEiFRFGEHEyJCcYEVIzJSkaGiQ1NicoKxJTZEY9F0krLB4f/EABkBAQEBAQEBAAAAAAAAAAAAAAADAgQFAf/EAB4RAQEBAAIDAQEBAAAAAAAAAAABAgMRBBIxE1Ei/9oADAMBAAIRAxEAPwDuKZQqp4jv1LYKJs9Q1800r/V09NEMyTv2a0fmSegHUoJtfXUlupJauuqI6enibzPlldytaPisdXca1tYx7rDQsgpWg5uF0zHHju2Po5w/m5QVmrtW1NRXwzXhrblenH1lJbY3fUUQ05j06Y3kcCT15QM4UiCyGtlFVxBMK6cO5mw9RBEduVnvEd3ZPwW84uk+Tlzj6hyXaqu7yGXO+Xkn7Qt2KWmb/WOXp8HEr4fw1W1p9uxWkM719dNO/wCeGkH8VsIgAGgDAA6AKSxb/ORD99X4xjeDrjEzFJBZYif3E1VTkfBzD/6UmGHjm0N5qSWafl0ibWNq43DzErWP/V81s49lJYs3MbzyVkbd6U4KWrZQ8WUMtsnccCf1TxGfi1w5m79RzN/iXQ6eeGogZPTyskheOZj2OBa4dwQqqroKS5UjqS4U0NTTv+1HKwOBWTj4YuvBlT4vgt76m1kl1TZZ5Scjd0Lz1DvInqsWdLTXbo6KusV6or9bo663yF0TiWua4cr4nDoWPb7rgdQrFfGhERAREQEREBERAREQR7hWU9voZ6ysmbDTwML5JHHo0BcnuN1q5qtt2ngLrzcAY7dRy6UcHQ5cBps5x3JDc6LTce1jKy40dlc8MpYG/SFe4nA5GE+rYfIuBd8I1l7Nz10816qWuEtX0hY/9jCPst8iftHzONlvGfapc3LOPPabZ7cy3xuPO6aomPPUVD/tyv7ny7DQDorZmgUdikR6Lq66ebL7XupMaks0UaNSWaLFVykxqSxRo1JYp1fKRGpMeqjRqTHqsVbLI8W0tVw3VO4ssNO+Utx9LUUZwKmEftANPWN77jIK1lpuNLdrdBX0EzZqaoYHxyNPQj/nYjYqSWhzHNcA5pGCDuFzPguV/B/G9x4PncRbKl3ibYSejC7JLB8cP/7D3WFXT0Xg0XqAiIgIiICIiAiIg4zxJUOuM90Idl11ungWu+7TwjD/APwePi5WsYAwAMAdAOyzdtm8XUWNw6MNDUVhHd8krRn9TlpY9V1cE6z283y9d7k/iSxSI1HjUiPRUqOUmNSWaKNGpLNFOrZSY1JYo0aksU6vlIjUmPVRo1Jj1WKtlIbouc+lmllgqbNdqIHxUUjmMx7z2N9cwfMxOb/V2K6M3RZb0kD/AAKkfnHJc6TJxnoZmtP5OKwq0VtrIrhb6atp3B0NRE2VhByCHDI/upKyvozlL+DKKF2T4V8tKM/dikcxv6WhapAREQEREBERAREQcJszWw3Gjp89Yra+HHYx1DmOH44/BaZipbxTi1cey07/AGRJPMYgN2TgSj9ccn5q5jXXw3/Ly/KnXL2lRqRHoo8akR6LdTykxqSzRRo1JZop1bKTGpLFGjUlinV8pEakx6qNGpMeqxVspDdFlvSL7dnoYQRzS3SkABOobK15/JpPyWpbosPx1VxyXy2Uzj9Vb4pbjMSejcNLGZ+Tnn5LCqb6MzzcNyvHRrrhVlvw9c4f3BWtWe9H9JJScHWtk7S2aWHxErSNHyEyOHyLiPktCgIiICIiAiIgIiIOZemi1zst9NxHQxl01A5rZwP3fMHB3ycOv8LnKNQVMVZTQ1NO4OilYHtI7ELqFTBFU08kE7GyRSNLXscMhwIwQVx2C1z8GXx9gqGuNqqHOktdQTkdTl0Tj94ZJHcK3Drq9VyeVxXefafY0MakR6KOxSI9F0VxZSY1JZoo0aks0U6tlJjUlijRqSxTq+UiNSY9VGjUmPULFWy/SWWOCGSWZ4ZGxpc97jgNAGSSuSzOl4jqOYtc2o4kqWsDCOsNAzXPbLOY/wA0uFacf8QG41LLFQM9dSMfmucHdJuX9i3GozjmPQe7nqcT/R76uuudxuVVLB9IRtbTx0sbw400Oufi89T8ANlhVu42tYxrGANa0YAGwX0vBovUBERAREQEREBERAVbf7LRX63SUFxiL4ne01zTh0bho5p2cNirJEHIaqrquFq6O28Tu+rkdy0t15eWKfsHn3H99jjKv4sOALSCDuCtndLZR3ailorlTRVNNKMPjkbkf/D5rmNfwBxBwzI+fg64OqqDX6NqvbLPJhJAP4t+arnlvyuXfjS3vLSRqSzRYmn4wqqedtJc7PJHUkkCNkgje7GuI5eUn+kuVzHxTRDpJSXSPzNBIR+IBC37ypflufY00aksWXbxZRk4hoLvM7YMt8gB+ZAC/KfiW7uaTBaIbdHvPc6poLR35GZ/NwWLqK5xr+NkZY4YXzTPbHGwEue9wa1oG5J6BYniXiurudumbw9K+lt4H1t1c3BkBOMQg7desh6dsnSoxLf5WOIquKJwR6uOKP1FBH55OWHHcl57DZbC18GPqZWVXFE0VW5hDoqCJpFNCRuQesjvM9B0wAp2ujOemBp2l0jKGBzoiWNfUyg+0xp0jafvEb7a6nK1tJRwshpza+SiqaXPh5mtzjOrXj3mu94HruCCARE4t4WNimlu1qa99A/BqYclzoMADnBPUswACNtdM4j2yvBDCHZz5r406DY7xHc2PilYIK6DAqKYuyWZ0cDuw4OHeRHQggW2VhMGqfDU0s/h6+DPqZwMjB1Y4e8w46j4EYIBWlsV5Zc2yRSx+Hr6cDxNMXZLM5w5p95hwcO8iOhBAC2ReA5XqAiIgIiICIiAiIgLzAXqII1fb6K4wmC4UkFVCdY54w9p+RVDNwHw68EQ0UlIDtR1EkA/BrgFp0QZIej6zZ9upvDwNn3Scj8OZTKbgnhqB7ZTZ6aeVpyJKpvrnA9wX5wtCiD5YxsbQ1jQ1oGAGjAC+kRB8uaC0gjIOu65dxdw8/huodcqBmbM8/Wxt/0Z7j/bP6f5fs9TXxLG2VjmPaHNcMFrhkEdig5fba/TrsrtzPGGGop5vD10GfUVAGeUHGWuHvMdgZb8D0IBFFxPYH8L1PiaQOdZ5XdN/CuOjT/Adjtpphftba44HVBuLHePpBr4KmMU1whA9fT82ddHsPvMPXB+RwQQrdY0sbXiF7ZXQVcJJgqWD2oydQe7Tu3f44Iu7NdjVvdR10bYLhE3mfGPsyN/eMO7c/MHodshbovAcr1AREQEREBERAREQEREBERAREQEREH5VEENTDJDURslikaWPY8Za5p1BHZcqv8AZZuF61hjL5LTO/lglJyYHbRvPbZrt8YPXHN1pfhW0sFdSy0tXCyaCZpZJG8ZDmnUIOdW2u6tyVeujhuUMYfI+KeJ3PBURdJIXd2n8iD0I6FZO82ip4Xr2RPc+W3zOxSzu6kf7bz94bH3h5qzt1bpg5Qa6zXaWSb6OujY4ri1nMCzIjqGD9pHnbu3OWk7ggm5ByFliyC5U7YZy5ha4PiljOHxPGjmnY9T8RkHOVYWq6TeIFuuoayt5S6KVnRlS0bt7OG7dtRkdUF0i8yF6gIiICIiAiIgIiICIiAiIgIiICIiCLcqCmudFLR10TZaeVvK9h3/AOD5rl1xoKvhu5toqxzpYZSfCVOOkjR7ruzwNtx1G+OtqFeLXR3i3y0NfF6yGTBxoWkHIcDsQcEFBh7dXfZGcLQFtPc6Xw9VzcuQ5j2O5XxuGjmu2I7rDVlJWWC4+AryX5y6nqQMNmb37cw3Hz0Ku7bX6ZKDU2y4zRVTbbdXA1RaTBUAYZVNG4Gzxu35jppcg5WfxT3KlNPVAlpcHNc08rmOGjmnYjuv3tdwqIZxbLq5pqw0mGoDeVlW0bgbPHvN+Y6aBdIvBnCIPUREBERAREQEREBERAREQEREBERBXX6z0t8t7qOsa7lJ5mSMOHxPGjmnYj8+oOQVzCSKss1wdbrmGido5mSsBDJ2ac7c6eYycHv0J7AqjiOx01+ofDzuMcrDzQVDR7UL+47juNCOiDK2y4YwC5X8op7pRGCocWNGHsmDsOicNHtOxC5+ZZ7TVy0V35IJ4BzSZdhjmbPaTq0/l1B0Wms1BVcQsaahkkFmz7QcC19YPu41Eff72mmoQ28X8XhoFNw6K6HH1dW3LRO3Z4G3MOuPNF0ZoDWgAYAGABsiD6REQEREBERAREQEREBERAREQEREBeHVEQcy9K/+YuFf+pd/cLpfb4IiANEREH//2Q=="/>
          <p:cNvSpPr>
            <a:spLocks noChangeAspect="1" noChangeArrowheads="1"/>
          </p:cNvSpPr>
          <p:nvPr/>
        </p:nvSpPr>
        <p:spPr bwMode="auto">
          <a:xfrm>
            <a:off x="158750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9" name="TextBox 28"/>
          <p:cNvSpPr txBox="1"/>
          <p:nvPr/>
        </p:nvSpPr>
        <p:spPr>
          <a:xfrm>
            <a:off x="1758991" y="3694672"/>
            <a:ext cx="822873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0" b="1" dirty="0">
                <a:ln w="18000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Rounded MT Bold" pitchFamily="34" charset="0"/>
              </a:rPr>
              <a:t>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892300" y="582278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u="sng" dirty="0">
                <a:solidFill>
                  <a:srgbClr val="00B0F0"/>
                </a:solidFill>
                <a:latin typeface="Letterjoin-Air Plus 40" panose="02000805000000020003" pitchFamily="50" charset="0"/>
              </a:rPr>
              <a:t>Drawing an animal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6284" y="1596788"/>
            <a:ext cx="579919" cy="58250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592798" y="2941977"/>
            <a:ext cx="75608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Letterjoin-Air Plus 40" panose="02000805000000020003" pitchFamily="50" charset="0"/>
                <a:cs typeface="Arial" pitchFamily="34" charset="0"/>
              </a:rPr>
              <a:t>Next watch       the video.</a:t>
            </a:r>
            <a:r>
              <a:rPr lang="en-GB" sz="2400" dirty="0">
                <a:latin typeface="Comic Sans MS" panose="030F0702030302020204" pitchFamily="66" charset="0"/>
                <a:cs typeface="Arial" pitchFamily="34" charset="0"/>
              </a:rPr>
              <a:t/>
            </a:r>
            <a:br>
              <a:rPr lang="en-GB" sz="2400" dirty="0">
                <a:latin typeface="Comic Sans MS" panose="030F0702030302020204" pitchFamily="66" charset="0"/>
                <a:cs typeface="Arial" pitchFamily="34" charset="0"/>
              </a:rPr>
            </a:br>
            <a:r>
              <a:rPr lang="en-GB" sz="2400" dirty="0">
                <a:latin typeface="Comic Sans MS" panose="030F0702030302020204" pitchFamily="66" charset="0"/>
                <a:cs typeface="Arial" pitchFamily="34" charset="0"/>
              </a:rPr>
              <a:t/>
            </a:r>
            <a:br>
              <a:rPr lang="en-GB" sz="2400" dirty="0">
                <a:latin typeface="Comic Sans MS" panose="030F0702030302020204" pitchFamily="66" charset="0"/>
                <a:cs typeface="Arial" pitchFamily="34" charset="0"/>
              </a:rPr>
            </a:br>
            <a:endParaRPr lang="en-GB" sz="3600" dirty="0">
              <a:latin typeface="Letterjoin-Air Plus 40" panose="02000805000000020003" pitchFamily="50" charset="0"/>
              <a:cs typeface="Arial" pitchFamily="34" charset="0"/>
            </a:endParaRPr>
          </a:p>
          <a:p>
            <a:r>
              <a:rPr lang="en-GB" sz="2400" dirty="0">
                <a:latin typeface="Letterjoin-Air Plus 40" panose="02000805000000020003" pitchFamily="50" charset="0"/>
                <a:cs typeface="Arial" pitchFamily="34" charset="0"/>
              </a:rPr>
              <a:t>Draw      the dog using the video</a:t>
            </a:r>
            <a:br>
              <a:rPr lang="en-GB" sz="2400" dirty="0">
                <a:latin typeface="Letterjoin-Air Plus 40" panose="02000805000000020003" pitchFamily="50" charset="0"/>
                <a:cs typeface="Arial" pitchFamily="34" charset="0"/>
              </a:rPr>
            </a:br>
            <a:r>
              <a:rPr lang="en-GB" sz="2400" dirty="0">
                <a:latin typeface="Letterjoin-Air Plus 40" panose="02000805000000020003" pitchFamily="50" charset="0"/>
                <a:cs typeface="Arial" pitchFamily="34" charset="0"/>
              </a:rPr>
              <a:t>to help.    </a:t>
            </a:r>
            <a:r>
              <a:rPr lang="en-GB" sz="2000" dirty="0">
                <a:latin typeface="Comic Sans MS" panose="030F0702030302020204" pitchFamily="66" charset="0"/>
                <a:cs typeface="Arial" pitchFamily="34" charset="0"/>
              </a:rPr>
              <a:t/>
            </a:r>
            <a:br>
              <a:rPr lang="en-GB" sz="2000" dirty="0">
                <a:latin typeface="Comic Sans MS" panose="030F0702030302020204" pitchFamily="66" charset="0"/>
                <a:cs typeface="Arial" pitchFamily="34" charset="0"/>
              </a:rPr>
            </a:br>
            <a:r>
              <a:rPr lang="en-GB" sz="2000" dirty="0">
                <a:latin typeface="Comic Sans MS" panose="030F0702030302020204" pitchFamily="66" charset="0"/>
                <a:cs typeface="Arial" pitchFamily="34" charset="0"/>
              </a:rPr>
              <a:t/>
            </a:r>
            <a:br>
              <a:rPr lang="en-GB" sz="2000" dirty="0">
                <a:latin typeface="Comic Sans MS" panose="030F0702030302020204" pitchFamily="66" charset="0"/>
                <a:cs typeface="Arial" pitchFamily="34" charset="0"/>
              </a:rPr>
            </a:br>
            <a:r>
              <a:rPr lang="en-GB" sz="2000" dirty="0">
                <a:latin typeface="Comic Sans MS" panose="030F0702030302020204" pitchFamily="66" charset="0"/>
                <a:cs typeface="Arial" pitchFamily="34" charset="0"/>
              </a:rPr>
              <a:t/>
            </a:r>
            <a:br>
              <a:rPr lang="en-GB" sz="2000" dirty="0">
                <a:latin typeface="Comic Sans MS" panose="030F0702030302020204" pitchFamily="66" charset="0"/>
                <a:cs typeface="Arial" pitchFamily="34" charset="0"/>
              </a:rPr>
            </a:br>
            <a:r>
              <a:rPr lang="en-GB" sz="2000" dirty="0">
                <a:latin typeface="Letterjoin-Air Plus 40" panose="02000805000000020003" pitchFamily="50" charset="0"/>
                <a:cs typeface="Arial" pitchFamily="34" charset="0"/>
              </a:rPr>
              <a:t>Don’t forget you can stop, pause and play the video</a:t>
            </a:r>
            <a:r>
              <a:rPr lang="en-GB" sz="2800" dirty="0">
                <a:latin typeface="Comic Sans MS" panose="030F0702030302020204" pitchFamily="66" charset="0"/>
                <a:cs typeface="Arial" pitchFamily="34" charset="0"/>
              </a:rPr>
              <a:t/>
            </a:r>
            <a:br>
              <a:rPr lang="en-GB" sz="2800" dirty="0">
                <a:latin typeface="Comic Sans MS" panose="030F0702030302020204" pitchFamily="66" charset="0"/>
                <a:cs typeface="Arial" pitchFamily="34" charset="0"/>
              </a:rPr>
            </a:br>
            <a:endParaRPr lang="en-GB" sz="2800" dirty="0">
              <a:latin typeface="Comic Sans MS" panose="030F0702030302020204" pitchFamily="66" charset="0"/>
              <a:cs typeface="Arial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8269" y="5487689"/>
            <a:ext cx="791771" cy="4811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5521" y="5475895"/>
            <a:ext cx="873125" cy="86153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599" y="2119665"/>
            <a:ext cx="764573" cy="5778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11293" y="2708804"/>
            <a:ext cx="1543072" cy="11480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991" y="3008819"/>
            <a:ext cx="761216" cy="5709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827" y="4139802"/>
            <a:ext cx="297844" cy="53453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1586" y="3970881"/>
            <a:ext cx="1172535" cy="87238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94422" y="6086379"/>
            <a:ext cx="1638496" cy="44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57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41</Words>
  <Application>Microsoft Office PowerPoint</Application>
  <PresentationFormat>Personalizado</PresentationFormat>
  <Paragraphs>13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Office Theme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Natalie Richardson</dc:creator>
  <cp:lastModifiedBy>mestres</cp:lastModifiedBy>
  <cp:revision>7</cp:revision>
  <dcterms:created xsi:type="dcterms:W3CDTF">2016-09-21T20:06:36Z</dcterms:created>
  <dcterms:modified xsi:type="dcterms:W3CDTF">2016-10-24T13:59:32Z</dcterms:modified>
</cp:coreProperties>
</file>